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Md" panose="02000603050000020003" pitchFamily="50" charset="0"/>
      <p:regular r:id="rId19"/>
    </p:embeddedFont>
    <p:embeddedFont>
      <p:font typeface="Twinkl" pitchFamily="2" charset="0"/>
      <p:regular r:id="rId20"/>
      <p:bold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ＭＳ Ｐゴシック" panose="020B0600070205080204" pitchFamily="34" charset="-12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80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5020" y="2897562"/>
            <a:ext cx="299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Each number on the clock represents 5 minutes. So we can count round in 5s.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8043"/>
          <a:stretch/>
        </p:blipFill>
        <p:spPr>
          <a:xfrm>
            <a:off x="690534" y="1593908"/>
            <a:ext cx="4849398" cy="40267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5225" y="2218661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77424" y="1325461"/>
            <a:ext cx="5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8A0DB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5020" y="2897562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On a 24 hour clock, once we get past 1pm we add 12 hours on to the time shown on the clock face.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46200"/>
            <a:ext cx="4622800" cy="462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9174" y="2618858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24 Hour Digital Clocks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9" y="2024468"/>
            <a:ext cx="32178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4634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59659" y="2346731"/>
            <a:ext cx="62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2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741931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381475" y="2346731"/>
            <a:ext cx="62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0800" y="4116388"/>
            <a:ext cx="742428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24 hour digital clocks also have an hour and minute display, separated by a colon.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hours will always be before the colon. The hours go from 0 to 23.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minutes will always be after the colon.</a:t>
            </a:r>
          </a:p>
        </p:txBody>
      </p:sp>
    </p:spTree>
    <p:extLst>
      <p:ext uri="{BB962C8B-B14F-4D97-AF65-F5344CB8AC3E}">
        <p14:creationId xmlns:p14="http://schemas.microsoft.com/office/powerpoint/2010/main" val="31917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" y="1190017"/>
            <a:ext cx="4626584" cy="462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1" y="591398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2657" y="2456710"/>
            <a:ext cx="913641" cy="1147724"/>
            <a:chOff x="2770609" y="2260600"/>
            <a:chExt cx="971334" cy="12112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0609" y="3458508"/>
              <a:ext cx="971334" cy="133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66" y="1932310"/>
            <a:ext cx="2867642" cy="16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141337" y="2218548"/>
            <a:ext cx="5210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521386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867178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468637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977450" y="4196631"/>
            <a:ext cx="35766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Do the clocks show the same time?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same about the clocks?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3252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1517663"/>
            <a:ext cx="4267200" cy="426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361" y="59139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3988" y="3526366"/>
            <a:ext cx="11634" cy="1187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3988" y="3567998"/>
            <a:ext cx="837777" cy="299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663" y="5568379"/>
            <a:ext cx="771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digital time represented by the analogue clock?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On a 24 hour clock this could be two different times, what would they be?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76490" y="3685833"/>
            <a:ext cx="3217863" cy="1862137"/>
            <a:chOff x="5156838" y="1830977"/>
            <a:chExt cx="3217863" cy="1862137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838" y="1830977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008408" y="21532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380195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76989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7478448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54364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705064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7660489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1411566"/>
            <a:ext cx="4267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Try This One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0910" y="3545166"/>
            <a:ext cx="1253494" cy="12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4404" y="2994870"/>
            <a:ext cx="603805" cy="550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249172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719212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545458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0030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7276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1" y="1608461"/>
            <a:ext cx="4187823" cy="41878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What About This 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2888" y="3602568"/>
            <a:ext cx="700022" cy="9735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9008" y="3660428"/>
            <a:ext cx="678063" cy="6109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7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3386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71082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9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5384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9404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01751"/>
            <a:ext cx="4254498" cy="42544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Feeling Confident?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91681" y="2931090"/>
            <a:ext cx="1203390" cy="614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4069" y="3453574"/>
            <a:ext cx="788248" cy="3754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1708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6223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25474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5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203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Twinkl SemiBold</vt:lpstr>
      <vt:lpstr>Calibri</vt:lpstr>
      <vt:lpstr>Sassoon Infant Md</vt:lpstr>
      <vt:lpstr>Twinkl</vt:lpstr>
      <vt:lpstr>Sassoon Infant Rg</vt:lpstr>
      <vt:lpstr>ＭＳ Ｐゴシック</vt:lpstr>
      <vt:lpstr>Arial</vt:lpstr>
      <vt:lpstr>WW Digital</vt:lpstr>
      <vt:lpstr>Office Theme</vt:lpstr>
      <vt:lpstr>PowerPoint Presentation</vt:lpstr>
      <vt:lpstr>PowerPoint Presentation</vt:lpstr>
      <vt:lpstr>PowerPoint Presentation</vt:lpstr>
      <vt:lpstr>24 Hour Digital Clocks</vt:lpstr>
      <vt:lpstr>Converting From 12 to 24 Hour Clocks</vt:lpstr>
      <vt:lpstr>PowerPoint Presentation</vt:lpstr>
      <vt:lpstr>Try This One</vt:lpstr>
      <vt:lpstr>What About This One?</vt:lpstr>
      <vt:lpstr>Feeling Confident?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Maddison Wells</cp:lastModifiedBy>
  <cp:revision>116</cp:revision>
  <dcterms:created xsi:type="dcterms:W3CDTF">2014-10-01T16:09:27Z</dcterms:created>
  <dcterms:modified xsi:type="dcterms:W3CDTF">2018-11-26T00:28:56Z</dcterms:modified>
</cp:coreProperties>
</file>